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9" r:id="rId2"/>
    <p:sldId id="267" r:id="rId3"/>
    <p:sldId id="263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otype Corsiva" panose="03010101010201010101" pitchFamily="66" charset="0"/>
      <p:italic r:id="rId28"/>
    </p:embeddedFont>
    <p:embeddedFont>
      <p:font typeface="Matilda" panose="020B0604020202020204" charset="0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1C"/>
    <a:srgbClr val="DEA900"/>
    <a:srgbClr val="6CA62C"/>
    <a:srgbClr val="E4931C"/>
    <a:srgbClr val="FFE89F"/>
    <a:srgbClr val="008080"/>
    <a:srgbClr val="27704F"/>
    <a:srgbClr val="69A12B"/>
    <a:srgbClr val="50C850"/>
    <a:srgbClr val="D88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5087938"/>
            <a:ext cx="82073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4000" b="1" dirty="0" err="1">
                <a:solidFill>
                  <a:srgbClr val="A50021"/>
                </a:solidFill>
                <a:latin typeface="Monotype Corsiva" pitchFamily="66" charset="0"/>
              </a:rPr>
              <a:t>Шепеленко</a:t>
            </a:r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 Татьяна Анатольевна, </a:t>
            </a:r>
          </a:p>
          <a:p>
            <a:pPr algn="ctr"/>
            <a:r>
              <a:rPr lang="ru-RU" sz="4000" b="1" dirty="0">
                <a:solidFill>
                  <a:srgbClr val="A50021"/>
                </a:solidFill>
                <a:latin typeface="Monotype Corsiva" pitchFamily="66" charset="0"/>
              </a:rPr>
              <a:t>учитель русского языка и литературы </a:t>
            </a:r>
          </a:p>
          <a:p>
            <a:pPr algn="ctr"/>
            <a:r>
              <a:rPr lang="ru-RU" sz="3000" b="1" dirty="0">
                <a:solidFill>
                  <a:srgbClr val="A50021"/>
                </a:solidFill>
                <a:latin typeface="Monotype Corsiva" pitchFamily="66" charset="0"/>
              </a:rPr>
              <a:t>Персональный сайт: </a:t>
            </a:r>
            <a:r>
              <a:rPr lang="en-US" sz="3000" b="1" dirty="0">
                <a:solidFill>
                  <a:srgbClr val="A50021"/>
                </a:solidFill>
                <a:latin typeface="Monotype Corsiva" pitchFamily="66" charset="0"/>
              </a:rPr>
              <a:t>www.shepelenko.ucoz.ru</a:t>
            </a:r>
            <a:endParaRPr lang="ru-RU" sz="3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95593" y="376452"/>
            <a:ext cx="8207375" cy="132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761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A50021"/>
                </a:solidFill>
                <a:latin typeface="Monotype Corsiva" pitchFamily="66" charset="0"/>
              </a:rPr>
              <a:t>Муниципальное казённое образовательное учреждение </a:t>
            </a:r>
          </a:p>
          <a:p>
            <a:pPr algn="ctr"/>
            <a:r>
              <a:rPr lang="ru-RU" sz="2000" b="1" dirty="0" err="1">
                <a:solidFill>
                  <a:srgbClr val="A50021"/>
                </a:solidFill>
                <a:latin typeface="Monotype Corsiva" pitchFamily="66" charset="0"/>
              </a:rPr>
              <a:t>Рамонская</a:t>
            </a:r>
            <a:r>
              <a:rPr lang="ru-RU" sz="2000" b="1" dirty="0">
                <a:solidFill>
                  <a:srgbClr val="A50021"/>
                </a:solidFill>
                <a:latin typeface="Monotype Corsiva" pitchFamily="66" charset="0"/>
              </a:rPr>
              <a:t> средняя общеобразовательная школа № 2 </a:t>
            </a:r>
          </a:p>
          <a:p>
            <a:pPr algn="ctr"/>
            <a:r>
              <a:rPr lang="ru-RU" sz="2000" b="1" dirty="0" err="1">
                <a:solidFill>
                  <a:srgbClr val="A50021"/>
                </a:solidFill>
                <a:latin typeface="Monotype Corsiva" pitchFamily="66" charset="0"/>
              </a:rPr>
              <a:t>Рамонского</a:t>
            </a:r>
            <a:r>
              <a:rPr lang="ru-RU" sz="2000" b="1" dirty="0">
                <a:solidFill>
                  <a:srgbClr val="A50021"/>
                </a:solidFill>
                <a:latin typeface="Monotype Corsiva" pitchFamily="66" charset="0"/>
              </a:rPr>
              <a:t> муниципального района </a:t>
            </a:r>
          </a:p>
          <a:p>
            <a:pPr algn="ctr"/>
            <a:r>
              <a:rPr lang="ru-RU" sz="2000" b="1" dirty="0">
                <a:solidFill>
                  <a:srgbClr val="A50021"/>
                </a:solidFill>
                <a:latin typeface="Monotype Corsiva" pitchFamily="66" charset="0"/>
              </a:rPr>
              <a:t>Воронежской области</a:t>
            </a:r>
          </a:p>
        </p:txBody>
      </p:sp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1800"/>
            <a:ext cx="46085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17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Укрепит мускулатуру всем детишкам 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физкультура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8" y="3789040"/>
            <a:ext cx="735081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1914963"/>
            <a:ext cx="8208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Чтобы найти таланты у детей вокальные, нам нужны уроки…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музыкальные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4963"/>
            <a:ext cx="4531375" cy="43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1518557"/>
            <a:ext cx="8131629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18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Картины, краски, высокие чувства, этому учит…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63888" y="2807514"/>
            <a:ext cx="47622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изобразительное искусство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99957"/>
            <a:ext cx="5680364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19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Мастерить, работать с увлеченьем, для этого нужно…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63888" y="2807514"/>
            <a:ext cx="47622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трудовое обучение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96746"/>
            <a:ext cx="2592288" cy="3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1914965"/>
            <a:ext cx="8208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Далёкое прошлое, древние территории. Это изучает наука…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63888" y="2807514"/>
            <a:ext cx="47622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история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20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В мир компьютерной грамматики нас ведут уроки…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807514"/>
            <a:ext cx="31060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информатики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0" y="2834006"/>
            <a:ext cx="4620100" cy="31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1914966"/>
            <a:ext cx="8208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Как защититься от разных бед, вам поможет этот предмет…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807514"/>
            <a:ext cx="31060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ОБЖ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4824536" cy="31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132856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Клятва пятиклассника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02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420888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Клятва родителей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30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412776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Первый раз в 5 класс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04664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Рецепт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дружного класса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2132856"/>
            <a:ext cx="69151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04664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Пожелания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661248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В пятом классе я хочу…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4" y="1860729"/>
            <a:ext cx="3791712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060848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Фото на память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3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4" y="1194816"/>
            <a:ext cx="4767072" cy="44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276872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Знакомство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6" y="476672"/>
            <a:ext cx="2232248" cy="21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844824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Игра «Да – нет»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1914961"/>
            <a:ext cx="8208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Нужная наука, для ума гимнастика, нас научит думать…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математика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7" y="2820410"/>
            <a:ext cx="3178272" cy="32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16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Грамотным будет любой ученик, если он знает…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русский язык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0010"/>
            <a:ext cx="3746172" cy="25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1914962"/>
            <a:ext cx="82089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Хочешь ездить по разным странам, нужно знать язык…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иностранный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1" y="3429000"/>
            <a:ext cx="697923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2589" y="489029"/>
            <a:ext cx="820891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37000">
                      <a:srgbClr val="C00000"/>
                    </a:gs>
                    <a:gs pos="51000">
                      <a:srgbClr val="DEA900"/>
                    </a:gs>
                    <a:gs pos="73000">
                      <a:srgbClr val="456A1C"/>
                    </a:gs>
                  </a:gsLst>
                  <a:lin ang="5400000"/>
                </a:gradFill>
                <a:uLnTx/>
                <a:uFillTx/>
                <a:latin typeface="Matilda" pitchFamily="2" charset="0"/>
                <a:ea typeface="+mj-ea"/>
                <a:cs typeface="+mj-cs"/>
              </a:rPr>
              <a:t>Загадки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37000">
                    <a:srgbClr val="C00000"/>
                  </a:gs>
                  <a:gs pos="51000">
                    <a:srgbClr val="DEA900"/>
                  </a:gs>
                  <a:gs pos="73000">
                    <a:srgbClr val="456A1C"/>
                  </a:gs>
                </a:gsLst>
                <a:lin ang="5400000"/>
              </a:gradFill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589" y="2115017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latin typeface="Calibri" panose="020F0502020204030204" pitchFamily="34" charset="0"/>
              </a:rPr>
              <a:t>Книжки полюбим, повысим культуру мы на уроках …</a:t>
            </a:r>
            <a:endParaRPr lang="ru-RU" altLang="ru-RU" sz="26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2807513"/>
            <a:ext cx="3610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rgbClr val="456A1C"/>
                </a:solidFill>
                <a:latin typeface="Calibri" panose="020F0502020204030204" pitchFamily="34" charset="0"/>
              </a:rPr>
              <a:t>литературы</a:t>
            </a:r>
            <a:endParaRPr lang="ru-RU" altLang="ru-RU" sz="2600" b="1" dirty="0">
              <a:solidFill>
                <a:srgbClr val="456A1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1985"/>
            <a:ext cx="4752528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186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Times New Roman</vt:lpstr>
      <vt:lpstr>Monotype Corsiva</vt:lpstr>
      <vt:lpstr>Matilda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118</cp:revision>
  <dcterms:created xsi:type="dcterms:W3CDTF">2013-08-23T08:38:35Z</dcterms:created>
  <dcterms:modified xsi:type="dcterms:W3CDTF">2018-08-23T13:37:49Z</dcterms:modified>
</cp:coreProperties>
</file>